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 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28600" y="1447800"/>
            <a:ext cx="446218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 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429000" y="2971800"/>
            <a:ext cx="2438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 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75360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eshaver</cp:lastModifiedBy>
  <cp:revision>1</cp:revision>
  <dcterms:created xsi:type="dcterms:W3CDTF">2006-08-16T00:00:00Z</dcterms:created>
  <dcterms:modified xsi:type="dcterms:W3CDTF">2015-08-26T16:37:47Z</dcterms:modified>
</cp:coreProperties>
</file>